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88" r:id="rId28"/>
    <p:sldId id="286" r:id="rId29"/>
    <p:sldId id="287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9.png"/><Relationship Id="rId5" Type="http://schemas.openxmlformats.org/officeDocument/2006/relationships/image" Target="../media/image54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72844"/>
            <a:ext cx="2956403" cy="488029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3622</TotalTime>
  <Words>280</Words>
  <Application>Microsoft Office PowerPoint</Application>
  <PresentationFormat>Widescreen</PresentationFormat>
  <Paragraphs>94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61</cp:revision>
  <dcterms:created xsi:type="dcterms:W3CDTF">2022-07-26T19:04:22Z</dcterms:created>
  <dcterms:modified xsi:type="dcterms:W3CDTF">2023-01-18T23:51:07Z</dcterms:modified>
</cp:coreProperties>
</file>